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3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 10 einrich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93269D-348E-43EB-8DFF-F52C53013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14" y="702292"/>
            <a:ext cx="2272063" cy="582735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E1A7ADF-B430-4E6E-A828-2C55E5B49554}"/>
              </a:ext>
            </a:extLst>
          </p:cNvPr>
          <p:cNvSpPr txBox="1"/>
          <p:nvPr userDrawn="1"/>
        </p:nvSpPr>
        <p:spPr>
          <a:xfrm>
            <a:off x="3154676" y="670754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44AA32-CE0D-4F6F-9416-2384D5525866}"/>
              </a:ext>
            </a:extLst>
          </p:cNvPr>
          <p:cNvSpPr txBox="1"/>
          <p:nvPr userDrawn="1"/>
        </p:nvSpPr>
        <p:spPr>
          <a:xfrm>
            <a:off x="1686370" y="0"/>
            <a:ext cx="133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System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9F1852-0A28-41E6-B861-2DE972986C89}"/>
              </a:ext>
            </a:extLst>
          </p:cNvPr>
          <p:cNvSpPr txBox="1"/>
          <p:nvPr userDrawn="1"/>
        </p:nvSpPr>
        <p:spPr>
          <a:xfrm>
            <a:off x="3154677" y="181144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Nachtmodus, HD-Color, Skalierung, Auflösung und Mehrmonitor-Betrieb, diverse Links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178589-5CFC-43D4-81C7-87B7556EE134}"/>
              </a:ext>
            </a:extLst>
          </p:cNvPr>
          <p:cNvSpPr txBox="1"/>
          <p:nvPr userDrawn="1"/>
        </p:nvSpPr>
        <p:spPr>
          <a:xfrm>
            <a:off x="3154677" y="2175179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Soundausgabegerät, Lautstärke, Eingabegeräte, Erweiterte Optionen, diverse Links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686EB3-46CD-4D8C-AB14-BD69B20508D6}"/>
              </a:ext>
            </a:extLst>
          </p:cNvPr>
          <p:cNvSpPr txBox="1"/>
          <p:nvPr userDrawn="1"/>
        </p:nvSpPr>
        <p:spPr>
          <a:xfrm>
            <a:off x="3154677" y="25389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Regeln für Benachrichtigungen (Welche Apps dürfen Nachrichten senden).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2FF5B9-2895-4E72-B8BE-0610EFDE8A9F}"/>
              </a:ext>
            </a:extLst>
          </p:cNvPr>
          <p:cNvSpPr txBox="1"/>
          <p:nvPr userDrawn="1"/>
        </p:nvSpPr>
        <p:spPr>
          <a:xfrm>
            <a:off x="3154676" y="2930736"/>
            <a:ext cx="80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Bestimmen, welche Nachrichten (Priorität) unter welchen Bedingungen gezeigt werden.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A7D17C-73A1-4B31-956B-48F8B464960D}"/>
              </a:ext>
            </a:extLst>
          </p:cNvPr>
          <p:cNvSpPr txBox="1"/>
          <p:nvPr userDrawn="1"/>
        </p:nvSpPr>
        <p:spPr>
          <a:xfrm>
            <a:off x="3154677" y="325292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Bildschirmabschaltung und Energiesparmodus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47C3A8E-A130-486A-A5B3-F9873EB4BA58}"/>
              </a:ext>
            </a:extLst>
          </p:cNvPr>
          <p:cNvSpPr txBox="1"/>
          <p:nvPr userDrawn="1"/>
        </p:nvSpPr>
        <p:spPr>
          <a:xfrm>
            <a:off x="3154677" y="358786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Speicheroptimierung, Belegung C:, Speicherplatz verwalten und Festplatten optimieren.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0FBCDD-525D-4100-BC0F-307B95057ABF}"/>
              </a:ext>
            </a:extLst>
          </p:cNvPr>
          <p:cNvSpPr txBox="1"/>
          <p:nvPr userDrawn="1"/>
        </p:nvSpPr>
        <p:spPr>
          <a:xfrm>
            <a:off x="3154677" y="397271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Kriterien für Tablet Modus, Verhalten der Taskleiste beim Tablet Modus.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5D8D0E-B396-4311-89C9-FDA33827538C}"/>
              </a:ext>
            </a:extLst>
          </p:cNvPr>
          <p:cNvSpPr txBox="1"/>
          <p:nvPr userDrawn="1"/>
        </p:nvSpPr>
        <p:spPr>
          <a:xfrm>
            <a:off x="3154677" y="432249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Andockverhalten von Fenstern, Virtuelle Desktops.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C46D21E-535A-4915-BA13-ACEF010E05AF}"/>
              </a:ext>
            </a:extLst>
          </p:cNvPr>
          <p:cNvSpPr txBox="1"/>
          <p:nvPr userDrawn="1"/>
        </p:nvSpPr>
        <p:spPr>
          <a:xfrm>
            <a:off x="3154677" y="469182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Einstellungen für drahtloses Projizieren über </a:t>
            </a:r>
            <a:r>
              <a:rPr lang="de-DE" dirty="0" err="1"/>
              <a:t>Miracast</a:t>
            </a:r>
            <a:r>
              <a:rPr lang="de-DE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36CCB6-FAE8-4AF0-B3D4-8A58A78547AF}"/>
              </a:ext>
            </a:extLst>
          </p:cNvPr>
          <p:cNvSpPr txBox="1"/>
          <p:nvPr userDrawn="1"/>
        </p:nvSpPr>
        <p:spPr>
          <a:xfrm>
            <a:off x="3154677" y="505427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Freigabe des Zugriffs auf und von Geräten über (Microsoft-)Konto oder generell.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758774D-F496-45C3-8C64-A9B206CFD9AA}"/>
              </a:ext>
            </a:extLst>
          </p:cNvPr>
          <p:cNvSpPr txBox="1"/>
          <p:nvPr userDrawn="1"/>
        </p:nvSpPr>
        <p:spPr>
          <a:xfrm>
            <a:off x="3154677" y="542360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Zwischenablage mit Verlauf, mit Synchronisierung oder Zwischenablage Löschen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FA70FED-7C79-4C78-9DBD-B7870D01C194}"/>
              </a:ext>
            </a:extLst>
          </p:cNvPr>
          <p:cNvSpPr txBox="1"/>
          <p:nvPr userDrawn="1"/>
        </p:nvSpPr>
        <p:spPr>
          <a:xfrm>
            <a:off x="3154677" y="576140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Remotedesktop zulassen oder nicht, Benutzer mit Erlaubnis wählen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E4C242-E042-4EB0-A80F-94501669D39C}"/>
              </a:ext>
            </a:extLst>
          </p:cNvPr>
          <p:cNvSpPr txBox="1"/>
          <p:nvPr userDrawn="1"/>
        </p:nvSpPr>
        <p:spPr>
          <a:xfrm>
            <a:off x="3154677" y="6107055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Auskunft über Geräte und Windows-Spezifikationen, Links zu Produkt Key und </a:t>
            </a:r>
            <a:r>
              <a:rPr lang="de-DE" dirty="0" err="1"/>
              <a:t>EULA‘s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19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9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0E20-B2B5-47AB-AAAF-4AC8C6AAB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Windows einrichten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E67ABA-2C07-4B72-A30C-CD14DB909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cap="none" dirty="0"/>
              <a:t>Die Alternativen</a:t>
            </a:r>
          </a:p>
        </p:txBody>
      </p:sp>
    </p:spTree>
    <p:extLst>
      <p:ext uri="{BB962C8B-B14F-4D97-AF65-F5344CB8AC3E}">
        <p14:creationId xmlns:p14="http://schemas.microsoft.com/office/powerpoint/2010/main" val="114540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8011" y="1015170"/>
            <a:ext cx="7309638" cy="36777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3657600" y="5440702"/>
            <a:ext cx="618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beschrieben.</a:t>
            </a:r>
            <a:br>
              <a:rPr lang="de-DE" dirty="0"/>
            </a:br>
            <a:r>
              <a:rPr lang="de-DE" dirty="0"/>
              <a:t>Nicht zeitlich begrenzte Versionen gibt es aber deutlich billiger.</a:t>
            </a:r>
          </a:p>
        </p:txBody>
      </p:sp>
    </p:spTree>
    <p:extLst>
      <p:ext uri="{BB962C8B-B14F-4D97-AF65-F5344CB8AC3E}">
        <p14:creationId xmlns:p14="http://schemas.microsoft.com/office/powerpoint/2010/main" val="269098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38303" y="1027020"/>
            <a:ext cx="7289054" cy="365403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3833091" y="5690795"/>
            <a:ext cx="605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damit macht Cortana wirklich Sinn.</a:t>
            </a:r>
            <a:br>
              <a:rPr lang="de-DE" dirty="0"/>
            </a:br>
            <a:r>
              <a:rPr lang="de-DE" dirty="0"/>
              <a:t>Der Preis ist oben aufgelistet (Totale Überwachung).</a:t>
            </a:r>
          </a:p>
        </p:txBody>
      </p:sp>
    </p:spTree>
    <p:extLst>
      <p:ext uri="{BB962C8B-B14F-4D97-AF65-F5344CB8AC3E}">
        <p14:creationId xmlns:p14="http://schemas.microsoft.com/office/powerpoint/2010/main" val="150315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53706" y="1019576"/>
            <a:ext cx="7258247" cy="36689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663609" y="5260949"/>
            <a:ext cx="737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Macht bei </a:t>
            </a:r>
            <a:r>
              <a:rPr lang="de-DE" dirty="0" err="1"/>
              <a:t>PC‘s</a:t>
            </a:r>
            <a:r>
              <a:rPr lang="de-DE" dirty="0"/>
              <a:t> keinen Sinn, da der GPS-Chip fehlt. Es werden Standorte vom Schwarzwald bis zum Ruhrgebiet „ermittelt“. Daher muss den entsprechenden Apps der Standort über die Postleitzahl oder den Ortsnamen mitgeteilt werden</a:t>
            </a:r>
          </a:p>
        </p:txBody>
      </p:sp>
    </p:spTree>
    <p:extLst>
      <p:ext uri="{BB962C8B-B14F-4D97-AF65-F5344CB8AC3E}">
        <p14:creationId xmlns:p14="http://schemas.microsoft.com/office/powerpoint/2010/main" val="386155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4215" y="1012047"/>
            <a:ext cx="7477230" cy="368397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5001846" y="5550118"/>
            <a:ext cx="271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Auch hier: ohne GPS sinnlos</a:t>
            </a:r>
          </a:p>
        </p:txBody>
      </p:sp>
    </p:spTree>
    <p:extLst>
      <p:ext uri="{BB962C8B-B14F-4D97-AF65-F5344CB8AC3E}">
        <p14:creationId xmlns:p14="http://schemas.microsoft.com/office/powerpoint/2010/main" val="406801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41269" y="1013572"/>
            <a:ext cx="7483121" cy="36809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541269" y="4885811"/>
            <a:ext cx="7483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 Fehlermöglichkeiten und Schwachstellen in Windows zu beseitigen, benötigen Programmierer Infos, wie es zu dem Fehler gekommen ist. </a:t>
            </a:r>
            <a:br>
              <a:rPr lang="de-DE" dirty="0"/>
            </a:br>
            <a:r>
              <a:rPr lang="de-DE" dirty="0"/>
              <a:t>Ob hier nur die wichtigsten Daten um den Fehler oder die Vollständigen Daten wie Browserverlauf, installierte Apps, zuletzt bearbeitete Dokumente und benutzte Programme gesendet werden sollen, ist jedem selbst überlassen.</a:t>
            </a:r>
          </a:p>
        </p:txBody>
      </p:sp>
    </p:spTree>
    <p:extLst>
      <p:ext uri="{BB962C8B-B14F-4D97-AF65-F5344CB8AC3E}">
        <p14:creationId xmlns:p14="http://schemas.microsoft.com/office/powerpoint/2010/main" val="262918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20788" y="1013330"/>
            <a:ext cx="7524083" cy="36814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4978399" y="5690795"/>
            <a:ext cx="49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beschrieben.</a:t>
            </a:r>
          </a:p>
        </p:txBody>
      </p:sp>
    </p:spTree>
    <p:extLst>
      <p:ext uri="{BB962C8B-B14F-4D97-AF65-F5344CB8AC3E}">
        <p14:creationId xmlns:p14="http://schemas.microsoft.com/office/powerpoint/2010/main" val="312736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50444" y="1019044"/>
            <a:ext cx="7464771" cy="36699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457198" y="5523408"/>
            <a:ext cx="765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 den (vollständigen) Diagnosedaten können Tipps und Empfehlungen abgeleitet werden. Dies erfordert natürlich tiefe Einblicke in das Nutzerverhalten.</a:t>
            </a:r>
          </a:p>
        </p:txBody>
      </p:sp>
    </p:spTree>
    <p:extLst>
      <p:ext uri="{BB962C8B-B14F-4D97-AF65-F5344CB8AC3E}">
        <p14:creationId xmlns:p14="http://schemas.microsoft.com/office/powerpoint/2010/main" val="353840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71238" y="1011426"/>
            <a:ext cx="7223184" cy="36852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669724" y="5409441"/>
            <a:ext cx="730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ich mein Kaufverhalten einsehbar mache, wird die Werbung auf dieses abgestimmt. Es wird also mehr für z.B. Werkzeug geworben als für Viagra.</a:t>
            </a:r>
          </a:p>
        </p:txBody>
      </p:sp>
    </p:spTree>
    <p:extLst>
      <p:ext uri="{BB962C8B-B14F-4D97-AF65-F5344CB8AC3E}">
        <p14:creationId xmlns:p14="http://schemas.microsoft.com/office/powerpoint/2010/main" val="420573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24942" y="459659"/>
            <a:ext cx="7341095" cy="42370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4032738" y="5448518"/>
            <a:ext cx="491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Installation ist geschafft. Jetzt muss ich nur noch die gewünschte Sprache für Nachrichten angeben.</a:t>
            </a:r>
          </a:p>
        </p:txBody>
      </p:sp>
    </p:spTree>
    <p:extLst>
      <p:ext uri="{BB962C8B-B14F-4D97-AF65-F5344CB8AC3E}">
        <p14:creationId xmlns:p14="http://schemas.microsoft.com/office/powerpoint/2010/main" val="386035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016368" y="5448518"/>
            <a:ext cx="840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Startseite der Einstellungen wird durch Drücken der        -Taste und danach</a:t>
            </a:r>
            <a:br>
              <a:rPr lang="de-DE" dirty="0"/>
            </a:br>
            <a:r>
              <a:rPr lang="de-DE" dirty="0"/>
              <a:t>Anklicken des       - Symbols geöffnet.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7BFE92-7B55-47FF-91B2-8E06A25DE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69" y="1202048"/>
            <a:ext cx="10097478" cy="368874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537CB2A-60DB-405D-B836-F59D2BDBE093}"/>
              </a:ext>
            </a:extLst>
          </p:cNvPr>
          <p:cNvSpPr txBox="1"/>
          <p:nvPr/>
        </p:nvSpPr>
        <p:spPr>
          <a:xfrm>
            <a:off x="3860800" y="367323"/>
            <a:ext cx="514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</a:rPr>
              <a:t>  </a:t>
            </a:r>
            <a:r>
              <a:rPr lang="de-DE" sz="4400" b="1" dirty="0">
                <a:solidFill>
                  <a:schemeClr val="bg1"/>
                </a:solidFill>
              </a:rPr>
              <a:t>Einstellungen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614E55-8A12-4A00-9A15-841A116E8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83" y="5498767"/>
            <a:ext cx="314369" cy="3143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AE34A1-57C6-4B88-9E7F-C03A628C8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394" y="5771683"/>
            <a:ext cx="352474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7830" y="307931"/>
            <a:ext cx="10113160" cy="484902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291380" y="5690795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Praktisch für alle, die ihre Dokumente auch öfter mit dem Handy bearbeiten, aber der Nutzer steht unter voller Beobachtung durch Microsoft.</a:t>
            </a:r>
          </a:p>
        </p:txBody>
      </p:sp>
    </p:spTree>
    <p:extLst>
      <p:ext uri="{BB962C8B-B14F-4D97-AF65-F5344CB8AC3E}">
        <p14:creationId xmlns:p14="http://schemas.microsoft.com/office/powerpoint/2010/main" val="86754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0EB4A4C-A37D-462C-BEE5-C00885E9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614" y="702292"/>
            <a:ext cx="2272063" cy="58273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6" y="691625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70" y="0"/>
            <a:ext cx="133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System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7" y="181144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Nachtmodus, HD-Color, Skalierung, Auflösung und Mehrmonitor-Betrieb, diverse Links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7" y="2175179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Soundausgabegerät, Lautstärke, Eingabegeräte, Erweiterte Optionen, diverse Links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7" y="25389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Regeln für Benachrichtigungen (Welche Apps dürfen Nachrichten senden).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6" y="2930736"/>
            <a:ext cx="838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Bestimmen, welche Nachrichten (Priorität) unter welchen Bedingungen gezeigt werden.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CECC4-DF06-4893-B887-C38C619953A9}"/>
              </a:ext>
            </a:extLst>
          </p:cNvPr>
          <p:cNvSpPr txBox="1"/>
          <p:nvPr/>
        </p:nvSpPr>
        <p:spPr>
          <a:xfrm>
            <a:off x="3154677" y="325292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Bildschirmabschaltung und Energiesparmodus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8766C20-2F04-4FD5-A019-CFF164E1B254}"/>
              </a:ext>
            </a:extLst>
          </p:cNvPr>
          <p:cNvSpPr txBox="1"/>
          <p:nvPr/>
        </p:nvSpPr>
        <p:spPr>
          <a:xfrm>
            <a:off x="3154677" y="358786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Speicheroptimierung, Belegung C:, Speicherplatz verwalten und Festplatten optimieren.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77C4888-8FD4-4F25-B594-C07BF35D776F}"/>
              </a:ext>
            </a:extLst>
          </p:cNvPr>
          <p:cNvSpPr txBox="1"/>
          <p:nvPr/>
        </p:nvSpPr>
        <p:spPr>
          <a:xfrm>
            <a:off x="3154677" y="397271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Kriterien für Tablet Modus, Verhalten der Taskleiste beim Tablet Modus.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A2E9937-99C6-445C-A54B-F6BFED49AE3B}"/>
              </a:ext>
            </a:extLst>
          </p:cNvPr>
          <p:cNvSpPr txBox="1"/>
          <p:nvPr/>
        </p:nvSpPr>
        <p:spPr>
          <a:xfrm>
            <a:off x="3154677" y="432249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Andockverhalten von Fenstern, Virtuelle Desktops.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515C5C3-6076-4AEF-A38C-0DF7DDD5C874}"/>
              </a:ext>
            </a:extLst>
          </p:cNvPr>
          <p:cNvSpPr txBox="1"/>
          <p:nvPr/>
        </p:nvSpPr>
        <p:spPr>
          <a:xfrm>
            <a:off x="3154677" y="469182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Einstellungen für drahtloses Projizieren über </a:t>
            </a:r>
            <a:r>
              <a:rPr lang="de-DE" dirty="0" err="1"/>
              <a:t>Miracast</a:t>
            </a:r>
            <a:r>
              <a:rPr lang="de-DE" dirty="0"/>
              <a:t>.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9DB4250-E474-47CE-BCB5-6E1902A79859}"/>
              </a:ext>
            </a:extLst>
          </p:cNvPr>
          <p:cNvSpPr txBox="1"/>
          <p:nvPr/>
        </p:nvSpPr>
        <p:spPr>
          <a:xfrm>
            <a:off x="3154677" y="505427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Freigabe des Zugriffs auf und von Geräten über (Microsoft-)Konto oder generell.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1670B31-21E4-40E7-8459-734B98238153}"/>
              </a:ext>
            </a:extLst>
          </p:cNvPr>
          <p:cNvSpPr txBox="1"/>
          <p:nvPr/>
        </p:nvSpPr>
        <p:spPr>
          <a:xfrm>
            <a:off x="3154677" y="542360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Zwischenablage mit Verlauf, mit Synchronisierung oder Zwischenablage Löschen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E7B105C-0E9A-46A3-B9D8-A164172646FB}"/>
              </a:ext>
            </a:extLst>
          </p:cNvPr>
          <p:cNvSpPr txBox="1"/>
          <p:nvPr/>
        </p:nvSpPr>
        <p:spPr>
          <a:xfrm>
            <a:off x="3154677" y="576140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Remotedesktop zulassen oder nicht, Benutzer mit Erlaubnis wählen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C24EEBE-6716-48BF-B57B-D9EBF2C066B3}"/>
              </a:ext>
            </a:extLst>
          </p:cNvPr>
          <p:cNvSpPr txBox="1"/>
          <p:nvPr/>
        </p:nvSpPr>
        <p:spPr>
          <a:xfrm>
            <a:off x="3154677" y="6107055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Auskunft über Geräte und Windows-Spezifikationen, Links zu Produkt Key und </a:t>
            </a:r>
            <a:r>
              <a:rPr lang="de-DE" dirty="0" err="1"/>
              <a:t>EULA‘s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85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5" y="650962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69" y="0"/>
            <a:ext cx="179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Geräte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7" y="181144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Aufzählung bekannter Geräte mit der Möglichkeit zum Entfernen.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7" y="2175179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Aufzählung der Drucker und Scanner mit der Möglichkeit zum Entfernen / Zufügen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7" y="25389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Primäre Maustaste, Auflösung Mausrad und Scroll Verhalten inaktiver Fenster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6" y="2930736"/>
            <a:ext cx="80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Rechtschreibung und Eingabe mit Bildschirmtastatur / Hardwaretastatur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CECC4-DF06-4893-B887-C38C619953A9}"/>
              </a:ext>
            </a:extLst>
          </p:cNvPr>
          <p:cNvSpPr txBox="1"/>
          <p:nvPr/>
        </p:nvSpPr>
        <p:spPr>
          <a:xfrm>
            <a:off x="3154677" y="325292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Einstellungen zur Fingereingabe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54677" y="361284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Wiedergabeverhalten beim Anschließen von verschiedenen Geräten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D3CB4F-5366-4F62-966C-A5852D53DF6C}"/>
              </a:ext>
            </a:extLst>
          </p:cNvPr>
          <p:cNvSpPr txBox="1"/>
          <p:nvPr/>
        </p:nvSpPr>
        <p:spPr>
          <a:xfrm>
            <a:off x="3154677" y="397271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Problemen mit angeschlossenen USB-Geräten benachrichtigen?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18711E-4308-48CA-8B51-EE77B847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4" y="682864"/>
            <a:ext cx="2263721" cy="36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2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6" y="691552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387790" y="98773"/>
            <a:ext cx="530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Telefon / Netzwerk und Internet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54677" y="361284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Netzwerkstatus, Netzwerkeinstellungen, Firewall, Netzwerk- und Freigabecenter aufrufen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D3CB4F-5366-4F62-966C-A5852D53DF6C}"/>
              </a:ext>
            </a:extLst>
          </p:cNvPr>
          <p:cNvSpPr txBox="1"/>
          <p:nvPr/>
        </p:nvSpPr>
        <p:spPr>
          <a:xfrm>
            <a:off x="3154676" y="400930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Ethernet (WAN) Status abrufen.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F7215-541E-41FB-ADFD-8855EC3B0186}"/>
              </a:ext>
            </a:extLst>
          </p:cNvPr>
          <p:cNvSpPr txBox="1"/>
          <p:nvPr/>
        </p:nvSpPr>
        <p:spPr>
          <a:xfrm>
            <a:off x="3154676" y="439034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DFÜ Verbindungen einrichten oder Ändern.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D90E99-1295-4F49-B62F-020843DEF71D}"/>
              </a:ext>
            </a:extLst>
          </p:cNvPr>
          <p:cNvSpPr txBox="1"/>
          <p:nvPr/>
        </p:nvSpPr>
        <p:spPr>
          <a:xfrm>
            <a:off x="3154676" y="4775105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VPN-Verbindung einrichten oder managen.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939B40-B180-418B-B91E-4D77F9C23C4B}"/>
              </a:ext>
            </a:extLst>
          </p:cNvPr>
          <p:cNvSpPr txBox="1"/>
          <p:nvPr/>
        </p:nvSpPr>
        <p:spPr>
          <a:xfrm>
            <a:off x="3154676" y="5192733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Datenverbrauch insgesamt und pro App, Limit setzen, Datennutzung im Hintergrund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500610-22E7-4B03-B937-2C7CEA2E88CE}"/>
              </a:ext>
            </a:extLst>
          </p:cNvPr>
          <p:cNvSpPr txBox="1"/>
          <p:nvPr/>
        </p:nvSpPr>
        <p:spPr>
          <a:xfrm>
            <a:off x="3154676" y="5562065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Proxy-Server einrichten und administrieren.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BA2F21-4944-440A-BCEE-DADEBA3A8394}"/>
              </a:ext>
            </a:extLst>
          </p:cNvPr>
          <p:cNvSpPr txBox="1"/>
          <p:nvPr/>
        </p:nvSpPr>
        <p:spPr>
          <a:xfrm>
            <a:off x="3154676" y="1409418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Android oder iPhone Smartphone verbinden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7199A5-2899-4AC9-AE84-FC047E56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00" y="761982"/>
            <a:ext cx="2400987" cy="10369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047F1A-FFB2-4203-A73E-7EDC5195F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9" y="2447433"/>
            <a:ext cx="2400987" cy="350974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87D53DF-877D-4883-B050-B57C88817C2D}"/>
              </a:ext>
            </a:extLst>
          </p:cNvPr>
          <p:cNvSpPr txBox="1"/>
          <p:nvPr/>
        </p:nvSpPr>
        <p:spPr>
          <a:xfrm>
            <a:off x="3154676" y="2350840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</p:spTree>
    <p:extLst>
      <p:ext uri="{BB962C8B-B14F-4D97-AF65-F5344CB8AC3E}">
        <p14:creationId xmlns:p14="http://schemas.microsoft.com/office/powerpoint/2010/main" val="3669294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01028" y="619917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69" y="0"/>
            <a:ext cx="297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Personalisierung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01028" y="177186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Hintergrundfarbe oder – </a:t>
            </a:r>
            <a:r>
              <a:rPr lang="de-DE" dirty="0" err="1"/>
              <a:t>bild</a:t>
            </a:r>
            <a:r>
              <a:rPr lang="de-DE" dirty="0"/>
              <a:t> wählen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D3CB4F-5366-4F62-966C-A5852D53DF6C}"/>
              </a:ext>
            </a:extLst>
          </p:cNvPr>
          <p:cNvSpPr txBox="1"/>
          <p:nvPr/>
        </p:nvSpPr>
        <p:spPr>
          <a:xfrm>
            <a:off x="3101028" y="215189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Hell-Dunkelmodi wählen, Transparenzeffekte, Akzent- und Windowsfarben wählen.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F7215-541E-41FB-ADFD-8855EC3B0186}"/>
              </a:ext>
            </a:extLst>
          </p:cNvPr>
          <p:cNvSpPr txBox="1"/>
          <p:nvPr/>
        </p:nvSpPr>
        <p:spPr>
          <a:xfrm>
            <a:off x="3101028" y="250938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Aussehen und Infos des Sperrbildschirms und Anmeldebildschirms wählen.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D90E99-1295-4F49-B62F-020843DEF71D}"/>
              </a:ext>
            </a:extLst>
          </p:cNvPr>
          <p:cNvSpPr txBox="1"/>
          <p:nvPr/>
        </p:nvSpPr>
        <p:spPr>
          <a:xfrm>
            <a:off x="3101028" y="282350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Designs (Hintergrund, Farbe Sounds Mauszeiger) einstellen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939B40-B180-418B-B91E-4D77F9C23C4B}"/>
              </a:ext>
            </a:extLst>
          </p:cNvPr>
          <p:cNvSpPr txBox="1"/>
          <p:nvPr/>
        </p:nvSpPr>
        <p:spPr>
          <a:xfrm>
            <a:off x="3101028" y="316522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Schriftarten Installieren oder Deinstallieren.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500610-22E7-4B03-B937-2C7CEA2E88CE}"/>
              </a:ext>
            </a:extLst>
          </p:cNvPr>
          <p:cNvSpPr txBox="1"/>
          <p:nvPr/>
        </p:nvSpPr>
        <p:spPr>
          <a:xfrm>
            <a:off x="3101028" y="3534558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Aussehen und Listen des Startmenüs einstellen.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BA2F21-4944-440A-BCEE-DADEBA3A8394}"/>
              </a:ext>
            </a:extLst>
          </p:cNvPr>
          <p:cNvSpPr txBox="1"/>
          <p:nvPr/>
        </p:nvSpPr>
        <p:spPr>
          <a:xfrm>
            <a:off x="3101028" y="3949363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Verhalten, Aussehen und Inhalte der Taskleiste einstellen.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5E10D6-3225-4918-B23A-DE5C5DC8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61" y="682864"/>
            <a:ext cx="2236167" cy="36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3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532555" y="682864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70" y="0"/>
            <a:ext cx="725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Apps &amp; Features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54677" y="179078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Quellen für Apps wählen, Apps und Features (Hilfs-Apps) deinstallieren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D3CB4F-5366-4F62-966C-A5852D53DF6C}"/>
              </a:ext>
            </a:extLst>
          </p:cNvPr>
          <p:cNvSpPr txBox="1"/>
          <p:nvPr/>
        </p:nvSpPr>
        <p:spPr>
          <a:xfrm>
            <a:off x="3152338" y="216553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Standard-Apps nach Aufgaben oder nach Dateityp (Endung) festlegen.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F7215-541E-41FB-ADFD-8855EC3B0186}"/>
              </a:ext>
            </a:extLst>
          </p:cNvPr>
          <p:cNvSpPr txBox="1"/>
          <p:nvPr/>
        </p:nvSpPr>
        <p:spPr>
          <a:xfrm>
            <a:off x="3152338" y="253142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 dem PC gespeicherte Karten verwalten (Laden, Löschen, Speicherort).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D90E99-1295-4F49-B62F-020843DEF71D}"/>
              </a:ext>
            </a:extLst>
          </p:cNvPr>
          <p:cNvSpPr txBox="1"/>
          <p:nvPr/>
        </p:nvSpPr>
        <p:spPr>
          <a:xfrm>
            <a:off x="3152338" y="2888475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Aufruf von Apps durch einen Browser zulassen oder sperren.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939B40-B180-418B-B91E-4D77F9C23C4B}"/>
              </a:ext>
            </a:extLst>
          </p:cNvPr>
          <p:cNvSpPr txBox="1"/>
          <p:nvPr/>
        </p:nvSpPr>
        <p:spPr>
          <a:xfrm>
            <a:off x="3152338" y="324552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Videoeinstellungen in Windows integrierter Apps einstellen.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500610-22E7-4B03-B937-2C7CEA2E88CE}"/>
              </a:ext>
            </a:extLst>
          </p:cNvPr>
          <p:cNvSpPr txBox="1"/>
          <p:nvPr/>
        </p:nvSpPr>
        <p:spPr>
          <a:xfrm>
            <a:off x="3152338" y="359647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Autostart von Apps ein- oder ausschalten.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609A07-E31D-4A47-BFB6-D9E0C9CC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80" y="725969"/>
            <a:ext cx="2256758" cy="32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40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6" y="675049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70" y="0"/>
            <a:ext cx="133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Konten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6" y="1844865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Infos über das eigene Konto, Bild aufnehmen oder laden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6" y="222826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den einzelnen Apps verwendete Konten verwalten.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6" y="257895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Anmeldeart wählen, Anmeldung nach Stromsparmodus, automatische Abmeldung 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6" y="2954260"/>
            <a:ext cx="80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Arbeits- oder Schulkonto verbinden.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CECC4-DF06-4893-B887-C38C619953A9}"/>
              </a:ext>
            </a:extLst>
          </p:cNvPr>
          <p:cNvSpPr txBox="1"/>
          <p:nvPr/>
        </p:nvSpPr>
        <p:spPr>
          <a:xfrm>
            <a:off x="3154676" y="3314443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Bildschirmabschaltung und Energiesparmodus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54676" y="370498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Was soll mittels Microsoftkonto mit anderen Geräten synchronisiert werden.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55FCB4-5DCC-4145-A2EE-EEF73D36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1" y="753897"/>
            <a:ext cx="2326377" cy="33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6" y="654495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70" y="0"/>
            <a:ext cx="324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 und Sprache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7" y="181144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Zeit und Zeitzone automatisch oder manuell, Zusatzkalender in der Taskleiste.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7" y="2169585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Land, Datumsformat einstellen, Link zu Datenformaten.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7" y="25389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Anzeigesprache, Sprache hinzufügen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6" y="2930736"/>
            <a:ext cx="80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Eingabesprache für Spracherkennung wählen, Mikrofon einrichten, Stimme wählen.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434616-6FD5-488F-AEFE-E4AD09956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602" y="703877"/>
            <a:ext cx="2347074" cy="25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96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532555" y="682864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70" y="0"/>
            <a:ext cx="133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Spielen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7" y="181144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Spieleleiste Ein, Aus, Automatisch; Tastenkombinationen für Spieleleiste ändern.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7" y="2175179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Einstellungen zum Aufzeichnen von Spielen.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7" y="25389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Einstellungen für die Übertragung von Spielen ins Internet über die Game Bar.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6" y="2930736"/>
            <a:ext cx="80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Spielemodus aktivieren, bei dem Windows den PC für Spiele aktiviert.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CECC4-DF06-4893-B887-C38C619953A9}"/>
              </a:ext>
            </a:extLst>
          </p:cNvPr>
          <p:cNvSpPr txBox="1"/>
          <p:nvPr/>
        </p:nvSpPr>
        <p:spPr>
          <a:xfrm>
            <a:off x="3154677" y="325292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Verbindung zu Xbox Netzwerk herstellen.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AA0616-F29C-42AC-BBD2-3F8D2D8AD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440" y="692962"/>
            <a:ext cx="2393273" cy="29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43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5" y="423017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Rückkehr</a:t>
            </a:r>
            <a:r>
              <a:rPr lang="de-DE" dirty="0"/>
              <a:t>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69" y="0"/>
            <a:ext cx="563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Erleichterte Bedienung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7" y="1811441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Text vergrößern, alles Vergrößern, Helligkeit, Animationen, Transparenz, Hintergrundbild.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4" y="2138722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Mauszeiger: Größe und Farbe, Cursorbreite, Feedback für </a:t>
            </a:r>
            <a:r>
              <a:rPr lang="de-DE" sz="1600" dirty="0" err="1"/>
              <a:t>Touchpunkte</a:t>
            </a:r>
            <a:r>
              <a:rPr lang="de-DE" sz="1600" dirty="0"/>
              <a:t> einstellen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4" y="2447279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Bildschirmlupe einschalten und Eigenschaften einstellen.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4" y="2769835"/>
            <a:ext cx="808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Farbfilter  ein-/ausschalten und an entsprechende Sehschwäche anpassen.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CECC4-DF06-4893-B887-C38C619953A9}"/>
              </a:ext>
            </a:extLst>
          </p:cNvPr>
          <p:cNvSpPr txBox="1"/>
          <p:nvPr/>
        </p:nvSpPr>
        <p:spPr>
          <a:xfrm>
            <a:off x="3154674" y="3103342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Hohen Kontrast ein- / ausschalten, Kontrastfarben wählen.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54674" y="3419235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Sprachausgabe ein-/ausschalten und einstellen, mit Blindenschrift kombinieren.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D3CB4F-5366-4F62-966C-A5852D53DF6C}"/>
              </a:ext>
            </a:extLst>
          </p:cNvPr>
          <p:cNvSpPr txBox="1"/>
          <p:nvPr/>
        </p:nvSpPr>
        <p:spPr>
          <a:xfrm>
            <a:off x="3154674" y="4149667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Audio-Ausgabe einstellen, Mono-Audio, Audiowarnungen Visualisieren.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F7215-541E-41FB-ADFD-8855EC3B0186}"/>
              </a:ext>
            </a:extLst>
          </p:cNvPr>
          <p:cNvSpPr txBox="1"/>
          <p:nvPr/>
        </p:nvSpPr>
        <p:spPr>
          <a:xfrm>
            <a:off x="3154674" y="4466434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Untertitel einstellen: Schrift, Größe, Farbe, Hintergrund, Transparenz, Fensterinhalt abblenden.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939B40-B180-418B-B91E-4D77F9C23C4B}"/>
              </a:ext>
            </a:extLst>
          </p:cNvPr>
          <p:cNvSpPr txBox="1"/>
          <p:nvPr/>
        </p:nvSpPr>
        <p:spPr>
          <a:xfrm>
            <a:off x="3154674" y="5216904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Einstellungen und Links für Cortana und zur Sprachsteuerung des PCs.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500610-22E7-4B03-B937-2C7CEA2E88CE}"/>
              </a:ext>
            </a:extLst>
          </p:cNvPr>
          <p:cNvSpPr txBox="1"/>
          <p:nvPr/>
        </p:nvSpPr>
        <p:spPr>
          <a:xfrm>
            <a:off x="3154674" y="5539091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Bildschirmtastatur, Einrastfunktion, Sound bei Umschalttasten, Anschlagverzögerung, Funktionsweisen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BA2F21-4944-440A-BCEE-DADEBA3A8394}"/>
              </a:ext>
            </a:extLst>
          </p:cNvPr>
          <p:cNvSpPr txBox="1"/>
          <p:nvPr/>
        </p:nvSpPr>
        <p:spPr>
          <a:xfrm>
            <a:off x="3154674" y="5839775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Maus über die Zehnertastatur steuern.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3255AC0-1774-47DF-BFDD-4DE207194D7B}"/>
              </a:ext>
            </a:extLst>
          </p:cNvPr>
          <p:cNvSpPr txBox="1"/>
          <p:nvPr/>
        </p:nvSpPr>
        <p:spPr>
          <a:xfrm>
            <a:off x="3154677" y="6132031"/>
            <a:ext cx="846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Nur bei angeschlossenem Eyetracking Gerät möglich.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3E13CA-619E-470E-ADE4-4CB6233F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45" y="461836"/>
            <a:ext cx="2033529" cy="60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9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4" y="660738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69" y="0"/>
            <a:ext cx="582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Suche / Cortana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7" y="2175179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Anzeige Indizierungsstatus, Klassische oder erweiterte Suche, Ausgeschlossene Ordner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7" y="25389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Datenschutzbestimmungen, Datenschutzoptionen, Cortana &amp; Suche.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939B40-B180-418B-B91E-4D77F9C23C4B}"/>
              </a:ext>
            </a:extLst>
          </p:cNvPr>
          <p:cNvSpPr txBox="1"/>
          <p:nvPr/>
        </p:nvSpPr>
        <p:spPr>
          <a:xfrm>
            <a:off x="3154674" y="478937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Aktivierung mit „Hey Cortana“ oder      + C, bei Sperrbildschirm ? , Sprache.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500610-22E7-4B03-B937-2C7CEA2E88CE}"/>
              </a:ext>
            </a:extLst>
          </p:cNvPr>
          <p:cNvSpPr txBox="1"/>
          <p:nvPr/>
        </p:nvSpPr>
        <p:spPr>
          <a:xfrm>
            <a:off x="3154674" y="548638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Datenschutzbestimmungen, Datenschutzoptionen, Cortana &amp; Suche.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BA2F21-4944-440A-BCEE-DADEBA3A8394}"/>
              </a:ext>
            </a:extLst>
          </p:cNvPr>
          <p:cNvSpPr txBox="1"/>
          <p:nvPr/>
        </p:nvSpPr>
        <p:spPr>
          <a:xfrm>
            <a:off x="3154674" y="515870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Informationen verwalten, auf die Cortana zugreifen darf.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94E01C-5187-4A5A-8B94-BCF1ADA1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3" y="694701"/>
            <a:ext cx="2342911" cy="21815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ED66B1-0E18-452D-A408-3A4262290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51" y="3716563"/>
            <a:ext cx="2354023" cy="209749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EFD7F52-8E25-4870-A6DD-A2C95F537D41}"/>
              </a:ext>
            </a:extLst>
          </p:cNvPr>
          <p:cNvSpPr txBox="1"/>
          <p:nvPr/>
        </p:nvSpPr>
        <p:spPr>
          <a:xfrm>
            <a:off x="3154674" y="3622252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69BB64-8EA7-4790-8F9C-4BF3A5A2B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12" y="4842470"/>
            <a:ext cx="266737" cy="27626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89EEB9B-0C23-433A-9509-CE078D5AEFD4}"/>
              </a:ext>
            </a:extLst>
          </p:cNvPr>
          <p:cNvSpPr txBox="1"/>
          <p:nvPr/>
        </p:nvSpPr>
        <p:spPr>
          <a:xfrm>
            <a:off x="3154674" y="1819749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Jugendschutzeinstellungen, Suchen in Konten, Suchen im Verlauf.</a:t>
            </a:r>
          </a:p>
        </p:txBody>
      </p:sp>
    </p:spTree>
    <p:extLst>
      <p:ext uri="{BB962C8B-B14F-4D97-AF65-F5344CB8AC3E}">
        <p14:creationId xmlns:p14="http://schemas.microsoft.com/office/powerpoint/2010/main" val="37063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46445" y="608643"/>
            <a:ext cx="8155930" cy="424759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881744" y="5690795"/>
            <a:ext cx="682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Entweder alle Spracheingaben in die Cloud senden oder</a:t>
            </a:r>
            <a:br>
              <a:rPr lang="de-DE" dirty="0"/>
            </a:br>
            <a:r>
              <a:rPr lang="de-DE" dirty="0"/>
              <a:t>ohne bzw. nur mit sehr eingeschränkten Spracheingabe arbeiten</a:t>
            </a:r>
          </a:p>
        </p:txBody>
      </p:sp>
    </p:spTree>
    <p:extLst>
      <p:ext uri="{BB962C8B-B14F-4D97-AF65-F5344CB8AC3E}">
        <p14:creationId xmlns:p14="http://schemas.microsoft.com/office/powerpoint/2010/main" val="3418264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6" y="453505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70" y="0"/>
            <a:ext cx="25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Datenschutz 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5" y="19744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Werbe-ID, Zugriff auf Sprachliste, App-Start verfolgen, Vorschläge bei Einstell-App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5" y="2296669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Online – Spracherkennung Ein- oder Ausschalten.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5" y="262785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Persönliches Eingabe- und Freihandwörterbuch Ein- oder Ausschalten.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5" y="2984711"/>
            <a:ext cx="80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Einstellungen, was an Microsoft gesendet werden soll (Diagnose, Eingaben, Feedback).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CECC4-DF06-4893-B887-C38C619953A9}"/>
              </a:ext>
            </a:extLst>
          </p:cNvPr>
          <p:cNvSpPr txBox="1"/>
          <p:nvPr/>
        </p:nvSpPr>
        <p:spPr>
          <a:xfrm>
            <a:off x="3154675" y="329021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Lokal oder bei Microsoft speichern, Aktivitäten aus Konto anzeigen, Verlauf löschen.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54675" y="407531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Positionszugriff für Gerät / Apps erlauben, Standardposition, Erlaubnis für einzelne Apps.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D3CB4F-5366-4F62-966C-A5852D53DF6C}"/>
              </a:ext>
            </a:extLst>
          </p:cNvPr>
          <p:cNvSpPr txBox="1"/>
          <p:nvPr/>
        </p:nvSpPr>
        <p:spPr>
          <a:xfrm>
            <a:off x="3154675" y="4397566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Kamerazugriff aktivieren, allen oder einzelnen Apps erlauben, für Desktop-Apps erlauben.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D90E99-1295-4F49-B62F-020843DEF71D}"/>
              </a:ext>
            </a:extLst>
          </p:cNvPr>
          <p:cNvSpPr txBox="1"/>
          <p:nvPr/>
        </p:nvSpPr>
        <p:spPr>
          <a:xfrm>
            <a:off x="3154675" y="5093628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Aktivierung durch Apps zulassen, auch wenn Gerät gesperrt, Apps auswählen.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939B40-B180-418B-B91E-4D77F9C23C4B}"/>
              </a:ext>
            </a:extLst>
          </p:cNvPr>
          <p:cNvSpPr txBox="1"/>
          <p:nvPr/>
        </p:nvSpPr>
        <p:spPr>
          <a:xfrm>
            <a:off x="3154675" y="54568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Benachrichtigungen generell und durch Apps einstellen.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500610-22E7-4B03-B937-2C7CEA2E88CE}"/>
              </a:ext>
            </a:extLst>
          </p:cNvPr>
          <p:cNvSpPr txBox="1"/>
          <p:nvPr/>
        </p:nvSpPr>
        <p:spPr>
          <a:xfrm>
            <a:off x="3154675" y="576872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Darf generell und durch welche Apps auf Kontoinformationen zugegriffen werden?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BA2F21-4944-440A-BCEE-DADEBA3A8394}"/>
              </a:ext>
            </a:extLst>
          </p:cNvPr>
          <p:cNvSpPr txBox="1"/>
          <p:nvPr/>
        </p:nvSpPr>
        <p:spPr>
          <a:xfrm>
            <a:off x="3154675" y="606833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Darf generell und durch welche Apps auf Kontakte zugegriffen werden?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406BA6-B9FB-4EBA-B35F-87794041D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5"/>
          <a:stretch/>
        </p:blipFill>
        <p:spPr>
          <a:xfrm>
            <a:off x="1014983" y="525272"/>
            <a:ext cx="2139692" cy="591239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461B52A-A489-4D08-BDA3-4FC5ECFC308B}"/>
              </a:ext>
            </a:extLst>
          </p:cNvPr>
          <p:cNvSpPr txBox="1"/>
          <p:nvPr/>
        </p:nvSpPr>
        <p:spPr>
          <a:xfrm>
            <a:off x="3154675" y="474559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aktivieren, allen oder einzelnen Apps erlauben, für Desktop-Apps erlauben.</a:t>
            </a:r>
          </a:p>
        </p:txBody>
      </p:sp>
    </p:spTree>
    <p:extLst>
      <p:ext uri="{BB962C8B-B14F-4D97-AF65-F5344CB8AC3E}">
        <p14:creationId xmlns:p14="http://schemas.microsoft.com/office/powerpoint/2010/main" val="1259130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154675" y="982664"/>
            <a:ext cx="837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Darf generell und durch welche Apps auf den Kalender zugegriffen werden?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70" y="0"/>
            <a:ext cx="25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Datenschutz 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7" y="1374483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Dürfen generell oder durch Apps Telefonanrufe ausgeführt werden, durch welche?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7" y="174846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Anrufverlauf generell oder durch Apps zulassen, durch welche?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7" y="208978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E-Mail generell oder durch Apps zulassen, durch welche?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5" y="2486335"/>
            <a:ext cx="80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Aufgaben generell oder durch Apps zulassen, durch welche?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CECC4-DF06-4893-B887-C38C619953A9}"/>
              </a:ext>
            </a:extLst>
          </p:cNvPr>
          <p:cNvSpPr txBox="1"/>
          <p:nvPr/>
        </p:nvSpPr>
        <p:spPr>
          <a:xfrm>
            <a:off x="3154675" y="2861361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Messaging generell oder durch Apps zulassen, durch welche?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54675" y="323749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Funktechnik generell oder durch Apps zulassen, durch welche?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D3CB4F-5366-4F62-966C-A5852D53DF6C}"/>
              </a:ext>
            </a:extLst>
          </p:cNvPr>
          <p:cNvSpPr txBox="1"/>
          <p:nvPr/>
        </p:nvSpPr>
        <p:spPr>
          <a:xfrm>
            <a:off x="3154674" y="3673325"/>
            <a:ext cx="891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Dürfen die Apps mit nicht gekoppelten Geräten (Fernseher, Projektor, Xbox) kommunizieren?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F7215-541E-41FB-ADFD-8855EC3B0186}"/>
              </a:ext>
            </a:extLst>
          </p:cNvPr>
          <p:cNvSpPr txBox="1"/>
          <p:nvPr/>
        </p:nvSpPr>
        <p:spPr>
          <a:xfrm>
            <a:off x="3154675" y="404115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Welche Apps dürfen im Hintergrund ausgeführt werden?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D90E99-1295-4F49-B62F-020843DEF71D}"/>
              </a:ext>
            </a:extLst>
          </p:cNvPr>
          <p:cNvSpPr txBox="1"/>
          <p:nvPr/>
        </p:nvSpPr>
        <p:spPr>
          <a:xfrm>
            <a:off x="3154675" y="441097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Diagnosedaten generell und für (einzelne) Apps erlauben.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939B40-B180-418B-B91E-4D77F9C23C4B}"/>
              </a:ext>
            </a:extLst>
          </p:cNvPr>
          <p:cNvSpPr txBox="1"/>
          <p:nvPr/>
        </p:nvSpPr>
        <p:spPr>
          <a:xfrm>
            <a:off x="3154675" y="480236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Darf Windows Onlinespeicherdaten für Apps herunterladen.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500610-22E7-4B03-B937-2C7CEA2E88CE}"/>
              </a:ext>
            </a:extLst>
          </p:cNvPr>
          <p:cNvSpPr txBox="1"/>
          <p:nvPr/>
        </p:nvSpPr>
        <p:spPr>
          <a:xfrm>
            <a:off x="3154675" y="518048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Dokumentbibliothek generell oder durch Apps zulassen, durch welche?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BA2F21-4944-440A-BCEE-DADEBA3A8394}"/>
              </a:ext>
            </a:extLst>
          </p:cNvPr>
          <p:cNvSpPr txBox="1"/>
          <p:nvPr/>
        </p:nvSpPr>
        <p:spPr>
          <a:xfrm>
            <a:off x="3154675" y="55539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Bildbibliothek generell oder durch Apps zulassen, durch welche?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3255AC0-1774-47DF-BFDD-4DE207194D7B}"/>
              </a:ext>
            </a:extLst>
          </p:cNvPr>
          <p:cNvSpPr txBox="1"/>
          <p:nvPr/>
        </p:nvSpPr>
        <p:spPr>
          <a:xfrm>
            <a:off x="3154675" y="589730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Videobibliotheken generell oder durch Apps zulassen, durch welche?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77C268-DA58-406C-BADA-999ABEF0B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07" y="589721"/>
            <a:ext cx="2028568" cy="60462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52E14D6-EBEB-4670-9573-531D0B03B1E3}"/>
              </a:ext>
            </a:extLst>
          </p:cNvPr>
          <p:cNvSpPr txBox="1"/>
          <p:nvPr/>
        </p:nvSpPr>
        <p:spPr>
          <a:xfrm>
            <a:off x="3154675" y="6280192"/>
            <a:ext cx="846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das Dateisystem generell oder durch Apps zulassen, durch welche?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991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42D708-0C72-46E2-A89A-6D0411F9B0DF}"/>
              </a:ext>
            </a:extLst>
          </p:cNvPr>
          <p:cNvSpPr txBox="1"/>
          <p:nvPr/>
        </p:nvSpPr>
        <p:spPr>
          <a:xfrm>
            <a:off x="3560547" y="651326"/>
            <a:ext cx="478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Rückkehr zur Startseite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40FBB-2CFF-4F70-B96A-1EC70B70E27D}"/>
              </a:ext>
            </a:extLst>
          </p:cNvPr>
          <p:cNvSpPr txBox="1"/>
          <p:nvPr/>
        </p:nvSpPr>
        <p:spPr>
          <a:xfrm>
            <a:off x="1686370" y="0"/>
            <a:ext cx="392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Update und Sicherheit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3F5CC5-D874-41AD-B16A-B5A8E7D0B8F2}"/>
              </a:ext>
            </a:extLst>
          </p:cNvPr>
          <p:cNvSpPr txBox="1"/>
          <p:nvPr/>
        </p:nvSpPr>
        <p:spPr>
          <a:xfrm>
            <a:off x="3154676" y="1829756"/>
            <a:ext cx="882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 Updates suchen, optionale Updates, Updatepause, Nutzungszeiten, Verlauf, Optionen.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6D958E-6FE0-4752-AB09-C59C9F85D000}"/>
              </a:ext>
            </a:extLst>
          </p:cNvPr>
          <p:cNvSpPr txBox="1"/>
          <p:nvPr/>
        </p:nvSpPr>
        <p:spPr>
          <a:xfrm>
            <a:off x="3154677" y="2175179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Download von anderen PCs im lokalen Netzwerk / Internet zulassen, Optionen, Aktivitäten.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9E91DB-0B8E-4264-BAC3-394A3671787B}"/>
              </a:ext>
            </a:extLst>
          </p:cNvPr>
          <p:cNvSpPr txBox="1"/>
          <p:nvPr/>
        </p:nvSpPr>
        <p:spPr>
          <a:xfrm>
            <a:off x="3154677" y="2538917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Schaltfläche zu Windows-Sicherheit (Virenschutz, Kontoschutz, Firewall usw.).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332EC7-BF30-4B42-8D9F-5CF28260EF3A}"/>
              </a:ext>
            </a:extLst>
          </p:cNvPr>
          <p:cNvSpPr txBox="1"/>
          <p:nvPr/>
        </p:nvSpPr>
        <p:spPr>
          <a:xfrm>
            <a:off x="3154676" y="2930736"/>
            <a:ext cx="80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Dateiversionsverlauf sichern.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CECC4-DF06-4893-B887-C38C619953A9}"/>
              </a:ext>
            </a:extLst>
          </p:cNvPr>
          <p:cNvSpPr txBox="1"/>
          <p:nvPr/>
        </p:nvSpPr>
        <p:spPr>
          <a:xfrm>
            <a:off x="3154677" y="325292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Windowsprobleme beheben (Drucker, Internet, Audiowiedergabe, Update usw.).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EC6F-8727-42C6-BBA6-11D9D0F43F10}"/>
              </a:ext>
            </a:extLst>
          </p:cNvPr>
          <p:cNvSpPr txBox="1"/>
          <p:nvPr/>
        </p:nvSpPr>
        <p:spPr>
          <a:xfrm>
            <a:off x="3154677" y="361284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PC zurücksetzen, Vorherige Windows-Version, erweiterter Start und weitere Optionen.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D3CB4F-5366-4F62-966C-A5852D53DF6C}"/>
              </a:ext>
            </a:extLst>
          </p:cNvPr>
          <p:cNvSpPr txBox="1"/>
          <p:nvPr/>
        </p:nvSpPr>
        <p:spPr>
          <a:xfrm>
            <a:off x="3154677" y="397271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Windows aktivieren / Aktivierungsstatus, Produkt Key ändern.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F7215-541E-41FB-ADFD-8855EC3B0186}"/>
              </a:ext>
            </a:extLst>
          </p:cNvPr>
          <p:cNvSpPr txBox="1"/>
          <p:nvPr/>
        </p:nvSpPr>
        <p:spPr>
          <a:xfrm>
            <a:off x="3154677" y="4322494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verlorenes oder gestohlenes Gerät suchen.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D90E99-1295-4F49-B62F-020843DEF71D}"/>
              </a:ext>
            </a:extLst>
          </p:cNvPr>
          <p:cNvSpPr txBox="1"/>
          <p:nvPr/>
        </p:nvSpPr>
        <p:spPr>
          <a:xfrm>
            <a:off x="3154677" y="4716802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 Einstellungen sind nur für die Entwicklung vorgesehen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939B40-B180-418B-B91E-4D77F9C23C4B}"/>
              </a:ext>
            </a:extLst>
          </p:cNvPr>
          <p:cNvSpPr txBox="1"/>
          <p:nvPr/>
        </p:nvSpPr>
        <p:spPr>
          <a:xfrm>
            <a:off x="3154677" y="5079250"/>
            <a:ext cx="846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Vorschaubuilds</a:t>
            </a:r>
            <a:r>
              <a:rPr lang="de-DE" dirty="0"/>
              <a:t> und Betaversionen erhalten. (Neu und noch nicht endgültig getestet).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B5F449-5839-4BD1-826B-DD8EDB2B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84" y="722023"/>
            <a:ext cx="2325559" cy="47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50778" y="709439"/>
            <a:ext cx="8147262" cy="40460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881744" y="5690795"/>
            <a:ext cx="682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nötig, wenn auch mit französischen, amerikanischen oder anderen Tastaturen gearbeitet werden soll.</a:t>
            </a:r>
          </a:p>
        </p:txBody>
      </p:sp>
    </p:spTree>
    <p:extLst>
      <p:ext uri="{BB962C8B-B14F-4D97-AF65-F5344CB8AC3E}">
        <p14:creationId xmlns:p14="http://schemas.microsoft.com/office/powerpoint/2010/main" val="285448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6286" y="716840"/>
            <a:ext cx="8096248" cy="40312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3694545" y="5690795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Möchte ich die volle Kontrolle über den PC oder</a:t>
            </a:r>
            <a:br>
              <a:rPr lang="de-DE" dirty="0"/>
            </a:br>
            <a:r>
              <a:rPr lang="de-DE" dirty="0"/>
              <a:t>soll er von einem Administrator verwaltet werden</a:t>
            </a:r>
          </a:p>
        </p:txBody>
      </p:sp>
    </p:spTree>
    <p:extLst>
      <p:ext uri="{BB962C8B-B14F-4D97-AF65-F5344CB8AC3E}">
        <p14:creationId xmlns:p14="http://schemas.microsoft.com/office/powerpoint/2010/main" val="47400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18475" y="709439"/>
            <a:ext cx="7611868" cy="40460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3694545" y="5690795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Möchte ich die volle Kontrolle über den PC oder</a:t>
            </a:r>
            <a:br>
              <a:rPr lang="de-DE" dirty="0"/>
            </a:br>
            <a:r>
              <a:rPr lang="de-DE" dirty="0"/>
              <a:t>soll er von einem Administrator verwaltet werden</a:t>
            </a:r>
          </a:p>
        </p:txBody>
      </p:sp>
    </p:spTree>
    <p:extLst>
      <p:ext uri="{BB962C8B-B14F-4D97-AF65-F5344CB8AC3E}">
        <p14:creationId xmlns:p14="http://schemas.microsoft.com/office/powerpoint/2010/main" val="231261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25971" y="722046"/>
            <a:ext cx="7196877" cy="40207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3430954" y="5690795"/>
            <a:ext cx="627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kann eine PIN definiert werden. Die Alternative an dieser Stelle: Passwort</a:t>
            </a:r>
          </a:p>
          <a:p>
            <a:r>
              <a:rPr lang="de-DE" dirty="0"/>
              <a:t>„Ohne Anmeldung“ kann später über </a:t>
            </a:r>
            <a:r>
              <a:rPr lang="de-DE" dirty="0" err="1"/>
              <a:t>netplwiz</a:t>
            </a:r>
            <a:r>
              <a:rPr lang="de-DE" dirty="0"/>
              <a:t> eingerichtet werden</a:t>
            </a:r>
          </a:p>
        </p:txBody>
      </p:sp>
    </p:spTree>
    <p:extLst>
      <p:ext uri="{BB962C8B-B14F-4D97-AF65-F5344CB8AC3E}">
        <p14:creationId xmlns:p14="http://schemas.microsoft.com/office/powerpoint/2010/main" val="27966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2293" y="933383"/>
            <a:ext cx="7541073" cy="384130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2946401" y="5690795"/>
            <a:ext cx="694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Praktisch beim abwechselnden Arbeiten mit mehreren Rechnern.</a:t>
            </a:r>
            <a:br>
              <a:rPr lang="de-DE" dirty="0"/>
            </a:br>
            <a:r>
              <a:rPr lang="de-DE" dirty="0"/>
              <a:t>dazu werden aber alle Aktivitäten und Dokumente an Microsoft gesendet.</a:t>
            </a:r>
          </a:p>
        </p:txBody>
      </p:sp>
    </p:spTree>
    <p:extLst>
      <p:ext uri="{BB962C8B-B14F-4D97-AF65-F5344CB8AC3E}">
        <p14:creationId xmlns:p14="http://schemas.microsoft.com/office/powerpoint/2010/main" val="329655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B72598-8D85-43BE-AE08-65D40985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2293" y="1018018"/>
            <a:ext cx="7541075" cy="36720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60879E-7636-4647-AF19-481B926D336C}"/>
              </a:ext>
            </a:extLst>
          </p:cNvPr>
          <p:cNvSpPr txBox="1"/>
          <p:nvPr/>
        </p:nvSpPr>
        <p:spPr>
          <a:xfrm>
            <a:off x="4978399" y="5690795"/>
            <a:ext cx="49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beschrieben.</a:t>
            </a:r>
          </a:p>
        </p:txBody>
      </p:sp>
    </p:spTree>
    <p:extLst>
      <p:ext uri="{BB962C8B-B14F-4D97-AF65-F5344CB8AC3E}">
        <p14:creationId xmlns:p14="http://schemas.microsoft.com/office/powerpoint/2010/main" val="3066458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1524</Words>
  <Application>Microsoft Office PowerPoint</Application>
  <PresentationFormat>Breitbild</PresentationFormat>
  <Paragraphs>159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</vt:lpstr>
      <vt:lpstr>Calibri</vt:lpstr>
      <vt:lpstr>Tw Cen MT</vt:lpstr>
      <vt:lpstr>Schaltkreis</vt:lpstr>
      <vt:lpstr>Storyboard Layouts</vt:lpstr>
      <vt:lpstr>Windows einrichten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einrichten</dc:title>
  <dc:creator>Rolf Pfeifer</dc:creator>
  <cp:lastModifiedBy>Rolf Pfeifer</cp:lastModifiedBy>
  <cp:revision>88</cp:revision>
  <dcterms:created xsi:type="dcterms:W3CDTF">2019-11-11T22:17:51Z</dcterms:created>
  <dcterms:modified xsi:type="dcterms:W3CDTF">2019-11-21T12:40:47Z</dcterms:modified>
</cp:coreProperties>
</file>